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F8CA6-39DF-4545-B3DF-30033A1FD3CB}" v="1" dt="2021-03-23T17:05:38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North" userId="52e2d7fe0a4c5456" providerId="LiveId" clId="{A12F8CA6-39DF-4545-B3DF-30033A1FD3CB}"/>
    <pc:docChg chg="custSel modMainMaster">
      <pc:chgData name="Sally North" userId="52e2d7fe0a4c5456" providerId="LiveId" clId="{A12F8CA6-39DF-4545-B3DF-30033A1FD3CB}" dt="2021-03-23T17:05:38.722" v="1"/>
      <pc:docMkLst>
        <pc:docMk/>
      </pc:docMkLst>
      <pc:sldMasterChg chg="addSp delSp modSp mod">
        <pc:chgData name="Sally North" userId="52e2d7fe0a4c5456" providerId="LiveId" clId="{A12F8CA6-39DF-4545-B3DF-30033A1FD3CB}" dt="2021-03-23T17:05:38.722" v="1"/>
        <pc:sldMasterMkLst>
          <pc:docMk/>
          <pc:sldMasterMk cId="739173320" sldId="2147483648"/>
        </pc:sldMasterMkLst>
        <pc:spChg chg="del">
          <ac:chgData name="Sally North" userId="52e2d7fe0a4c5456" providerId="LiveId" clId="{A12F8CA6-39DF-4545-B3DF-30033A1FD3CB}" dt="2021-03-23T17:05:36.359" v="0" actId="478"/>
          <ac:spMkLst>
            <pc:docMk/>
            <pc:sldMasterMk cId="739173320" sldId="2147483648"/>
            <ac:spMk id="2" creationId="{A5C74468-4A19-4C7D-8D88-57E4BADEDFE6}"/>
          </ac:spMkLst>
        </pc:spChg>
        <pc:spChg chg="del">
          <ac:chgData name="Sally North" userId="52e2d7fe0a4c5456" providerId="LiveId" clId="{A12F8CA6-39DF-4545-B3DF-30033A1FD3CB}" dt="2021-03-23T17:05:36.359" v="0" actId="478"/>
          <ac:spMkLst>
            <pc:docMk/>
            <pc:sldMasterMk cId="739173320" sldId="2147483648"/>
            <ac:spMk id="3" creationId="{EB74BBFC-FC3D-43FC-9F6A-E70FB4602CC8}"/>
          </ac:spMkLst>
        </pc:spChg>
        <pc:spChg chg="del">
          <ac:chgData name="Sally North" userId="52e2d7fe0a4c5456" providerId="LiveId" clId="{A12F8CA6-39DF-4545-B3DF-30033A1FD3CB}" dt="2021-03-23T17:05:36.359" v="0" actId="478"/>
          <ac:spMkLst>
            <pc:docMk/>
            <pc:sldMasterMk cId="739173320" sldId="2147483648"/>
            <ac:spMk id="4" creationId="{8A82E8C0-AFD9-4436-9B53-C05D8BA17FF0}"/>
          </ac:spMkLst>
        </pc:spChg>
        <pc:spChg chg="del">
          <ac:chgData name="Sally North" userId="52e2d7fe0a4c5456" providerId="LiveId" clId="{A12F8CA6-39DF-4545-B3DF-30033A1FD3CB}" dt="2021-03-23T17:05:36.359" v="0" actId="478"/>
          <ac:spMkLst>
            <pc:docMk/>
            <pc:sldMasterMk cId="739173320" sldId="2147483648"/>
            <ac:spMk id="5" creationId="{2CFC2926-4D78-4D4D-A0FC-45F48D8828D7}"/>
          </ac:spMkLst>
        </pc:spChg>
        <pc:spChg chg="del">
          <ac:chgData name="Sally North" userId="52e2d7fe0a4c5456" providerId="LiveId" clId="{A12F8CA6-39DF-4545-B3DF-30033A1FD3CB}" dt="2021-03-23T17:05:36.359" v="0" actId="478"/>
          <ac:spMkLst>
            <pc:docMk/>
            <pc:sldMasterMk cId="739173320" sldId="2147483648"/>
            <ac:spMk id="6" creationId="{CF823BBC-212C-48DC-8CE2-A862C19CA12E}"/>
          </ac:spMkLst>
        </pc:spChg>
        <pc:spChg chg="add mod">
          <ac:chgData name="Sally North" userId="52e2d7fe0a4c5456" providerId="LiveId" clId="{A12F8CA6-39DF-4545-B3DF-30033A1FD3CB}" dt="2021-03-23T17:05:38.722" v="1"/>
          <ac:spMkLst>
            <pc:docMk/>
            <pc:sldMasterMk cId="739173320" sldId="2147483648"/>
            <ac:spMk id="7" creationId="{8DAE462F-B25C-4C78-99EA-4F8E304B5945}"/>
          </ac:spMkLst>
        </pc:spChg>
        <pc:picChg chg="add mod">
          <ac:chgData name="Sally North" userId="52e2d7fe0a4c5456" providerId="LiveId" clId="{A12F8CA6-39DF-4545-B3DF-30033A1FD3CB}" dt="2021-03-23T17:05:38.722" v="1"/>
          <ac:picMkLst>
            <pc:docMk/>
            <pc:sldMasterMk cId="739173320" sldId="2147483648"/>
            <ac:picMk id="8" creationId="{56C554C7-47CE-4D7C-B350-037325C35E5B}"/>
          </ac:picMkLst>
        </pc:picChg>
        <pc:picChg chg="add mod">
          <ac:chgData name="Sally North" userId="52e2d7fe0a4c5456" providerId="LiveId" clId="{A12F8CA6-39DF-4545-B3DF-30033A1FD3CB}" dt="2021-03-23T17:05:38.722" v="1"/>
          <ac:picMkLst>
            <pc:docMk/>
            <pc:sldMasterMk cId="739173320" sldId="2147483648"/>
            <ac:picMk id="9" creationId="{A1773D0E-088A-4198-82B6-0EDFBFAA122C}"/>
          </ac:picMkLst>
        </pc:picChg>
        <pc:picChg chg="add mod">
          <ac:chgData name="Sally North" userId="52e2d7fe0a4c5456" providerId="LiveId" clId="{A12F8CA6-39DF-4545-B3DF-30033A1FD3CB}" dt="2021-03-23T17:05:38.722" v="1"/>
          <ac:picMkLst>
            <pc:docMk/>
            <pc:sldMasterMk cId="739173320" sldId="2147483648"/>
            <ac:picMk id="10" creationId="{DC19AF79-85E6-4AE2-B1C1-D6CA11D528CA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16C515-5CED-4BC1-9736-8702B630B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06B792-656F-4D76-A9D6-DFB74E9D1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1B2603-59FD-4287-8899-72F211F9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F43625-6D80-4AE1-9F42-DB8E030D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9EA66E-808F-4E02-A744-FDC9B0A0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60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4DDD26-5CB6-49A3-8BF6-011510A9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0121A7-5CD4-42BA-880D-6206DDFD0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A19D65-C807-4EA1-8903-E7D81C91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44F3A0-7730-4288-8394-D0A18A53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1B5BD2-3225-469E-9ADF-D49586DC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6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71EFC3-1BD6-4A83-92F6-B0A3E85D4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F9D99D9-29FB-418F-A555-129667A1D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B12F5B-F556-48A2-8695-CB913DC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A7A5D5-88A0-4E51-847F-6813D8CF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0A34D3-EA51-4204-9AB0-68FF3805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35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3AE275-44F8-4CF2-8728-D82E2DB6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B16842-8C86-47BC-A438-0D7F5C61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99D1E1-322F-46DC-8A89-32FF71B0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1A5E82-F1FA-4F03-A2BC-49115B02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B83E86-CB14-4231-A0F6-0CFAD053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CD2B47-B399-4944-A6DE-AF28B373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3B90C2-B758-4730-B4C6-98731363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71F782-993F-4603-B31D-09FB277B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62B938-16E1-4BB7-9A1A-933518DD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E06C20-8811-437C-9070-960F5408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71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217770-9939-48A2-AC62-84BD581A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62B87F-5877-46E5-9AA4-395958FAD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C90010-08C6-4ACC-B9EC-AF07AAB8C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C84F97-5BE3-420F-803A-916B7DF6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524C7E-C9F7-43B3-BE54-39E259A5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547624-18FA-4E5C-9D51-01327E0D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7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507C39-82DD-4645-B01A-A57E373D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ACCB6B-D156-4EF3-BE61-6CAC4BECC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4937E0-2B3F-4958-A675-7F657F9A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2F5B1D2-C560-4B04-947F-98E771E38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6EE638A-FED1-4867-8099-3B57AB0EC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68741C7-B224-48C3-927A-4490AA06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4C7527B-3541-4941-9ADB-BE472B53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56B4DFE-13C9-47C3-9558-30D3DC88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2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811759-99BF-4A47-895E-4E345278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C62D9BE-20C6-48C9-BB8E-80E3F9C4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0DD7D48-B5ED-4BE1-A73A-A88C7A04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5B164D7-2BE2-4600-BE70-9D67280F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09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5F2C0E-174D-465C-A3E0-8EFD0B5C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24ACC27-4BA6-4348-A35B-E2AD80C5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92F740F-F9EF-43D1-8A27-11292227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22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16F6CE-7120-40E3-9AF5-1048A2B5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5BFCFD-1B89-4FA8-ABFD-A0E8A50D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5FC90D-FB4A-4A29-8A6F-260AE2984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780960-E898-4456-B44E-8538B275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032A25-4B08-47A8-9AC1-37E36C54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258089-A53B-429C-99CE-5C63D91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14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B8982B-EE50-4583-8DAF-D09FEDFC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25CB723-E47D-4289-8C0D-14CD59AC4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3811208-DC18-4E61-9DE3-1C85CAD35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AFBB55-E904-4594-B173-FE861BD0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BBAAD-14FE-4650-A7CC-FBB1064ABD9D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B184AF-CC91-434B-8E38-B5774A41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92C50F5-3295-4CB8-84F5-D9B52CCE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7D2EE-5BB2-4A60-8380-28C5DA9A2E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2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DAE462F-B25C-4C78-99EA-4F8E304B5945}"/>
              </a:ext>
            </a:extLst>
          </p:cNvPr>
          <p:cNvSpPr txBox="1">
            <a:spLocks/>
          </p:cNvSpPr>
          <p:nvPr userDrawn="1"/>
        </p:nvSpPr>
        <p:spPr>
          <a:xfrm>
            <a:off x="901333" y="6265519"/>
            <a:ext cx="10571265" cy="448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Crisis Management and Recovery for Events: Impacts and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Goodfellow Publishers. All rights reserved 2021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C554C7-47CE-4D7C-B350-037325C35E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" y="5950131"/>
            <a:ext cx="810544" cy="76360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773D0E-088A-4198-82B6-0EDFBFAA12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68" y="5950131"/>
            <a:ext cx="810544" cy="76360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C19AF79-85E6-4AE2-B1C1-D6CA11D528C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055" y="144263"/>
            <a:ext cx="1149085" cy="1599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17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9FF3DA-71E6-4254-9DEF-04D1E581D7BF}"/>
              </a:ext>
            </a:extLst>
          </p:cNvPr>
          <p:cNvSpPr txBox="1"/>
          <p:nvPr/>
        </p:nvSpPr>
        <p:spPr>
          <a:xfrm>
            <a:off x="399496" y="595501"/>
            <a:ext cx="7952172" cy="3568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 decision making: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Cancel Or Postpone a participatory ballet event during covid-19 crisis?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decision-making framework included the following steps: 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reasons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Facing the option of canceling the competition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alternatives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Ethical decision-making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Choosing among the alternatives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Rescheduling and Redefining the strategic planning of the competition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a highly effective communication policy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94CCBD-63E4-4416-A2E2-CCA9F8605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20" y="783947"/>
            <a:ext cx="5446483" cy="40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4605D-4668-47C4-88AB-38510D6055B1}"/>
              </a:ext>
            </a:extLst>
          </p:cNvPr>
          <p:cNvSpPr txBox="1"/>
          <p:nvPr/>
        </p:nvSpPr>
        <p:spPr>
          <a:xfrm>
            <a:off x="916620" y="751666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Stakeholder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s’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co-creation of value in the event</a:t>
            </a:r>
            <a:endParaRPr lang="el-GR" sz="1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endParaRPr lang="el-G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Judges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Participants</a:t>
            </a:r>
          </a:p>
          <a:p>
            <a:pPr algn="just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Sponsors</a:t>
            </a:r>
          </a:p>
          <a:p>
            <a:pPr algn="just">
              <a:lnSpc>
                <a:spcPct val="200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561975"/>
            <a:ext cx="5105400" cy="5876925"/>
          </a:xfrm>
          <a:prstGeom prst="rect">
            <a:avLst/>
          </a:prstGeom>
          <a:noFill/>
        </p:spPr>
      </p:pic>
      <p:pic>
        <p:nvPicPr>
          <p:cNvPr id="5" name="Εικόνα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3" b="29833"/>
          <a:stretch/>
        </p:blipFill>
        <p:spPr bwMode="auto">
          <a:xfrm>
            <a:off x="1328420" y="3248342"/>
            <a:ext cx="2524760" cy="2513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37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AC6AD-352B-4DC3-8BDB-160F0B173412}"/>
              </a:ext>
            </a:extLst>
          </p:cNvPr>
          <p:cNvSpPr txBox="1"/>
          <p:nvPr/>
        </p:nvSpPr>
        <p:spPr>
          <a:xfrm>
            <a:off x="712432" y="639877"/>
            <a:ext cx="6094520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 lessons :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Reacting to a crisis requires multi-dimensional thinking and methodical problem-solving for adaptation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Choosing the right tools and experts is crucial 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Scaling up the event is possible when the strategic plan is redefined and an effective communication policy is applied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Maximizing stakeholder engagement through investing in collaborative co-creation processes 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679" r="8756" b="1501"/>
          <a:stretch/>
        </p:blipFill>
        <p:spPr bwMode="auto">
          <a:xfrm>
            <a:off x="2200275" y="3600449"/>
            <a:ext cx="3943349" cy="311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8777" r="17711" b="9718"/>
          <a:stretch/>
        </p:blipFill>
        <p:spPr bwMode="auto">
          <a:xfrm>
            <a:off x="8096250" y="1433511"/>
            <a:ext cx="337185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03427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130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Θέμα του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Danae Varveri</dc:creator>
  <cp:lastModifiedBy>Sally North</cp:lastModifiedBy>
  <cp:revision>4</cp:revision>
  <dcterms:created xsi:type="dcterms:W3CDTF">2021-01-21T16:48:33Z</dcterms:created>
  <dcterms:modified xsi:type="dcterms:W3CDTF">2021-03-23T17:05:52Z</dcterms:modified>
</cp:coreProperties>
</file>